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5143500" cx="9144000"/>
  <p:notesSz cx="6858000" cy="9144000"/>
  <p:embeddedFontLst>
    <p:embeddedFont>
      <p:font typeface="Roboto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1625f729f_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1625f729f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1625f729f_7_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1625f729f_7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1625f729f_7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1625f729f_7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1625f729f_7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1625f729f_7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1625f729f_7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1625f729f_7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1625f729f_7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1625f729f_7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1625f729f_7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1625f729f_7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1625f729f_7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1625f729f_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1625f729f_7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1625f729f_7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1625f729f_7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1625f729f_7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161ea95ba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161ea95ba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1625f729f_7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1625f729f_7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1625f729f_7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1625f729f_7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1625f729f_7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1625f729f_7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1625f729f_7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1625f729f_7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1625f729f_7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1625f729f_7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1625f729f_7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1625f729f_7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1625f729f_7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1625f729f_7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1625f729f_7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1625f729f_7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1625f729f_7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1625f729f_7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1625f729f_7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1625f729f_7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161ea95ba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161ea95ba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1625f729f_7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1625f729f_7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1625f729f_7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1625f729f_7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625f729f_7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625f729f_7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1625f729f_7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1625f729f_7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1625f729f_7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1625f729f_7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1625f729f_7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1625f729f_7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1625f729f_7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1625f729f_7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1625f729f_7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1625f729f_7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1625f729f_3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1625f729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1625f729f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1625f729f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161ea95ba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161ea95ba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1625f729f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1625f729f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1625f729f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1625f729f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1625f729f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1625f729f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1625f729f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1625f729f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1625f729f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1625f729f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1625f729f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1625f729f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1625f729f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1625f729f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1625f729f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1625f729f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1625f729f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1625f729f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1625f729f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41625f729f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161ea95b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161ea95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1625f729f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1625f729f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1625f729f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1625f729f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1625f729f_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1625f729f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1625f729f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1625f729f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161ea95ba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161ea95ba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161ea95ba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161ea95ba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161ea95ba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4161ea95ba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161ea95ba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161ea95ba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161ea95ba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161ea95ba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161ea95b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161ea95b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1625f729f_7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1625f729f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4161ea95b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4161ea95b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161ea95b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4161ea95b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4161ea95b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4161ea95b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4161ea95b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4161ea95b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161ea95b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4161ea95b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625f729f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625f729f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1625f729f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1625f729f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1625f729f_7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1625f729f_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70.png"/><Relationship Id="rId5" Type="http://schemas.openxmlformats.org/officeDocument/2006/relationships/image" Target="../media/image41.png"/><Relationship Id="rId6" Type="http://schemas.openxmlformats.org/officeDocument/2006/relationships/image" Target="../media/image5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6.png"/><Relationship Id="rId4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9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Relationship Id="rId4" Type="http://schemas.openxmlformats.org/officeDocument/2006/relationships/image" Target="../media/image7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Analysis - Project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up data and APIs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Address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Colony Creek And Hunters Trace in 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8700 Research Blvd in 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12034 Research Blvd in 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Ih 35 And 41St St in 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Gatlin Gun Rd And Brodie in 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Austin (TX)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Final Address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Street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Zip Code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Latitude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Longitude</a:t>
            </a:r>
            <a:endParaRPr/>
          </a:p>
        </p:txBody>
      </p:sp>
      <p:sp>
        <p:nvSpPr>
          <p:cNvPr id="126" name="Google Shape;126;p22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Google API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Zip codes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Latitude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Longitude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Census.gov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Income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Population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Analysis - Project 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https://www.kaggle.com/aaronschlegel/austin-animal-center-shelter-intakes-and-outcomes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70" y="2956075"/>
            <a:ext cx="8165961" cy="16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factors are most important in determining outcome type?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cats get adopted more frequently than dogs?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certain breeds get adopted more often than others? Does coat color affect adoption rates within breeds? 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wildlife fare with respect to domestic animals? How about non-cat/dog animals?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 wildlife to domestic animal types 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intake condition impact outcome? Do sick animals fare worse when it comes to adoption? 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age of animal affect outcome?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sex of animal affect outcome?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length of stay in shelter affect outcome?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general, what animals live the longest?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leads people to drop animals off?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economic factors (e.g. average income by zip code) correlate with locations in intake data? (requires blending)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there population density factors impacting intake rates? I.e. do animals get picked up more often in rural locations or dense urban locations? (requires blending)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extreme weather events correlate with spikes in intake? (requires blending)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there seasonal, monthly, or weekly patterns in intake volume?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we infer why random wildlife is showing up at animal shelters?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there trends in non-cat/dog animals showing up at shelters?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QUESTION: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factors impact whether animals get spayed/neutered?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cats get spayed/neutered more frequently than dogs?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older animals get spayed/neutered less frequently than younger animals?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outcome types affect neutering/spaying rates?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type/breed of animal is more commonly brought in already spayed/neutered?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up data and APIs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Address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Colony Creek And Hunters Trace in 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8700 Research Blvd in 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12034 Research Blvd in 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Ih 35 And 41St St in 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Gatlin Gun Rd And Brodie in 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Austin (TX)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Final Address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Street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Zip Code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Latitude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Longitude</a:t>
            </a:r>
            <a:endParaRPr/>
          </a:p>
        </p:txBody>
      </p:sp>
      <p:sp>
        <p:nvSpPr>
          <p:cNvPr id="158" name="Google Shape;158;p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Google API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Zip codes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Latitude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Longitude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Census.gov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Income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Population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Total Records: 79,672</a:t>
            </a:r>
            <a:endParaRPr b="1" sz="1400">
              <a:solidFill>
                <a:srgbClr val="000000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63" y="2332340"/>
            <a:ext cx="2627650" cy="38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975" y="2319775"/>
            <a:ext cx="2627656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238" y="2753688"/>
            <a:ext cx="2543175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575" y="2740700"/>
            <a:ext cx="2190750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735025"/>
            <a:ext cx="4916678" cy="33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850" y="1761000"/>
            <a:ext cx="3007175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425" y="1735025"/>
            <a:ext cx="3072262" cy="33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050" y="1749750"/>
            <a:ext cx="2427213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563" y="1749750"/>
            <a:ext cx="2273868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https://www.kaggle.com/aaronschlegel/austin-animal-center-shelter-intakes-and-outcomes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70" y="2956075"/>
            <a:ext cx="8165961" cy="16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50" y="1758100"/>
            <a:ext cx="3843250" cy="313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000" y="1735025"/>
            <a:ext cx="3563606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Heatmaps by intake locations - Dogs</a:t>
            </a:r>
            <a:endParaRPr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45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Heatmaps by intake locations - Cats</a:t>
            </a: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45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Heatmaps by intake locations - Birds</a:t>
            </a:r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45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Heatmaps by intake locations - Others</a:t>
            </a:r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45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economics factors correlate with locations in intake data?</a:t>
            </a: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00" y="1461275"/>
            <a:ext cx="8039024" cy="30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there population density factors impacting intakes?</a:t>
            </a: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5550"/>
            <a:ext cx="8639175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Total Records: 79,672</a:t>
            </a:r>
            <a:endParaRPr b="1" sz="1400">
              <a:solidFill>
                <a:srgbClr val="000000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63" y="2332340"/>
            <a:ext cx="2627650" cy="38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975" y="2319775"/>
            <a:ext cx="2627656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238" y="2753688"/>
            <a:ext cx="2543175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575" y="2740700"/>
            <a:ext cx="2190750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735025"/>
            <a:ext cx="4916678" cy="33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850" y="1761000"/>
            <a:ext cx="3007175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425" y="1735025"/>
            <a:ext cx="3072262" cy="33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factors are most important in determining outcome type?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cats get adopted more frequently than dogs?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certain breeds get adopted more often than others? Does coat color affect adoption rates within breeds? 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wildlife fare with respect to domestic animals? How about non-cat/dog animals?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 wildlife to domestic animal types 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intake condition impact outcome? Do sick animals fare worse when it comes to adoption? 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age of animal affect outcome?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sex of animal affect outcome?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length of stay in shelter affect outcome?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general, what animals live the longest?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050" y="1749750"/>
            <a:ext cx="2427213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563" y="1749750"/>
            <a:ext cx="2273868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50" y="1758100"/>
            <a:ext cx="3843250" cy="313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000" y="1735025"/>
            <a:ext cx="3563606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Heatmaps by intake locations - Dogs</a:t>
            </a:r>
            <a:endParaRPr/>
          </a:p>
        </p:txBody>
      </p:sp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45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Heatmaps by intake locations - Cats</a:t>
            </a:r>
            <a:endParaRPr/>
          </a:p>
        </p:txBody>
      </p:sp>
      <p:pic>
        <p:nvPicPr>
          <p:cNvPr id="280" name="Google Shape;2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45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Heatmaps by intake locations - Birds</a:t>
            </a:r>
            <a:endParaRPr/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45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Heatmaps by intake locations - Others</a:t>
            </a:r>
            <a:endParaRPr/>
          </a:p>
        </p:txBody>
      </p:sp>
      <p:pic>
        <p:nvPicPr>
          <p:cNvPr id="292" name="Google Shape;2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45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economics factors correlate with locations in intake data?</a:t>
            </a:r>
            <a:endParaRPr/>
          </a:p>
        </p:txBody>
      </p:sp>
      <p:pic>
        <p:nvPicPr>
          <p:cNvPr id="298" name="Google Shape;2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00" y="1461275"/>
            <a:ext cx="8039024" cy="30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there population density factors impacting intakes?</a:t>
            </a:r>
            <a:endParaRPr/>
          </a:p>
        </p:txBody>
      </p:sp>
      <p:pic>
        <p:nvPicPr>
          <p:cNvPr id="304" name="Google Shape;3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5550"/>
            <a:ext cx="8639175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sp>
        <p:nvSpPr>
          <p:cNvPr id="310" name="Google Shape;310;p50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Analysis - Project 1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sp>
        <p:nvSpPr>
          <p:cNvPr id="316" name="Google Shape;316;p5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https://www.kaggle.com/aaronschlegel/austin-animal-center-shelter-intakes-and-outcomes</a:t>
            </a:r>
            <a:endParaRPr/>
          </a:p>
        </p:txBody>
      </p:sp>
      <p:pic>
        <p:nvPicPr>
          <p:cNvPr id="317" name="Google Shape;3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70" y="2956075"/>
            <a:ext cx="8165961" cy="16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leads people to drop animals off?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economic factors (e.g. average income by zip code) correlate with locations in intake data? (requires blending)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there population density factors impacting intake rates? I.e. do animals get picked up more often in rural locations or dense urban locations? (requires blending)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extreme weather events correlate with spikes in intake? (requires blending)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there seasonal, monthly, or weekly patterns in intake volume?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we infer why random wildlife is showing up at animal shelters?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there trends in non-cat/dog animals showing up at shelters?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QUESTION: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factors impact whether animals get spayed/neutered?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cats get spayed/neutered more frequently than dogs?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older animals get spayed/neutered less frequently than younger animals?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outcome types affect neutering/spaying rates?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type/breed of animal is more commonly brought in already spayed/neutered?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sp>
        <p:nvSpPr>
          <p:cNvPr id="323" name="Google Shape;323;p5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factors are most important in determining outcome type?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cats get adopted more frequently than dogs?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certain breeds get adopted more often than others? Does coat color affect adoption rates within breeds? 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wildlife fare with respect to domestic animals? How about non-cat/dog animals?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 wildlife to domestic animal types 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intake condition impact outcome? Do sick animals fare worse when it comes to adoption? 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age of animal affect outcome?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sex of animal affect outcome?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length of stay in shelter affect outcome?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general, what animals live the longest?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sp>
        <p:nvSpPr>
          <p:cNvPr id="329" name="Google Shape;329;p5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leads people to drop animals off?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economic factors (e.g. average income by zip code) correlate with locations in intake data? (requires blending)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there population density factors impacting intake rates? I.e. do animals get picked up more often in rural locations or dense urban locations? (requires blending)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extreme weather events correlate with spikes in intake? (requires blending)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there seasonal, monthly, or weekly patterns in intake volume?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we infer why random wildlife is showing up at animal shelters?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there trends in non-cat/dog animals showing up at shelters?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QUESTION: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factors impact whether animals get spayed/neutered?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cats get spayed/neutered more frequently than dogs?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older animals get spayed/neutered less frequently than younger animals?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outcome types affect neutering/spaying rates?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type/breed of animal is more commonly brought in already spayed/neutered?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up data and APIs</a:t>
            </a:r>
            <a:endParaRPr/>
          </a:p>
        </p:txBody>
      </p:sp>
      <p:sp>
        <p:nvSpPr>
          <p:cNvPr id="335" name="Google Shape;335;p5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Address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Colony Creek And Hunters Trace in 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8700 Research Blvd in 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12034 Research Blvd in 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Ih 35 And 41St St in 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Gatlin Gun Rd And Brodie in 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Austin (TX)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Final Address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Street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Zip Code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Latitude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Longitude</a:t>
            </a:r>
            <a:endParaRPr/>
          </a:p>
        </p:txBody>
      </p:sp>
      <p:sp>
        <p:nvSpPr>
          <p:cNvPr id="336" name="Google Shape;336;p54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Google API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Zip codes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Latitude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Longitude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Census.gov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Income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Population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sp>
        <p:nvSpPr>
          <p:cNvPr id="342" name="Google Shape;342;p5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Total Records: 79,672</a:t>
            </a:r>
            <a:endParaRPr b="1" sz="1400">
              <a:solidFill>
                <a:srgbClr val="000000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63" y="2332340"/>
            <a:ext cx="2627650" cy="38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975" y="2319775"/>
            <a:ext cx="2627656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238" y="2753688"/>
            <a:ext cx="2543175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575" y="2740700"/>
            <a:ext cx="2190750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pic>
        <p:nvPicPr>
          <p:cNvPr id="352" name="Google Shape;3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735025"/>
            <a:ext cx="4916678" cy="33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pic>
        <p:nvPicPr>
          <p:cNvPr id="358" name="Google Shape;3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850" y="1761000"/>
            <a:ext cx="3007175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425" y="1735025"/>
            <a:ext cx="3072262" cy="33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pic>
        <p:nvPicPr>
          <p:cNvPr id="365" name="Google Shape;3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050" y="1749750"/>
            <a:ext cx="2427213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563" y="1749750"/>
            <a:ext cx="2273868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pic>
        <p:nvPicPr>
          <p:cNvPr id="372" name="Google Shape;3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50" y="1758100"/>
            <a:ext cx="3843250" cy="313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000" y="1735025"/>
            <a:ext cx="3563606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Heatmaps by intake locations - Dogs</a:t>
            </a:r>
            <a:endParaRPr/>
          </a:p>
        </p:txBody>
      </p:sp>
      <p:pic>
        <p:nvPicPr>
          <p:cNvPr id="379" name="Google Shape;3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45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Heatmaps by intake locations - Cats</a:t>
            </a:r>
            <a:endParaRPr/>
          </a:p>
        </p:txBody>
      </p:sp>
      <p:pic>
        <p:nvPicPr>
          <p:cNvPr id="385" name="Google Shape;3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45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up data and APIs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Address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Colony Creek And Hunters Trace in 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8700 Research Blvd in 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12034 Research Blvd in 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Ih 35 And 41St St in 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Gatlin Gun Rd And Brodie in Austin (TX)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Austin (TX)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Final Address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Street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Zip Code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Latitude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Longitude</a:t>
            </a:r>
            <a:endParaRPr/>
          </a:p>
        </p:txBody>
      </p:sp>
      <p:sp>
        <p:nvSpPr>
          <p:cNvPr id="94" name="Google Shape;94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Google API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Zip codes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Latitude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Longitude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Census.gov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Income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Population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Heatmaps by intake locations - Birds</a:t>
            </a:r>
            <a:endParaRPr/>
          </a:p>
        </p:txBody>
      </p:sp>
      <p:pic>
        <p:nvPicPr>
          <p:cNvPr id="391" name="Google Shape;39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45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Heatmaps by intake locations - Others</a:t>
            </a:r>
            <a:endParaRPr/>
          </a:p>
        </p:txBody>
      </p:sp>
      <p:pic>
        <p:nvPicPr>
          <p:cNvPr id="397" name="Google Shape;3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45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economics factors correlate with locations in intake data?</a:t>
            </a:r>
            <a:endParaRPr/>
          </a:p>
        </p:txBody>
      </p:sp>
      <p:pic>
        <p:nvPicPr>
          <p:cNvPr id="403" name="Google Shape;40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00" y="1461275"/>
            <a:ext cx="8039024" cy="30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there population density factors impacting intakes?</a:t>
            </a:r>
            <a:endParaRPr/>
          </a:p>
        </p:txBody>
      </p:sp>
      <p:pic>
        <p:nvPicPr>
          <p:cNvPr id="409" name="Google Shape;40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5550"/>
            <a:ext cx="8639175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sp>
        <p:nvSpPr>
          <p:cNvPr id="415" name="Google Shape;415;p6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Total Records: 79,672</a:t>
            </a:r>
            <a:endParaRPr b="1" sz="1400">
              <a:solidFill>
                <a:srgbClr val="000000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63" y="2332340"/>
            <a:ext cx="2627650" cy="38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975" y="2319775"/>
            <a:ext cx="2627656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238" y="2753688"/>
            <a:ext cx="2543175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575" y="2740700"/>
            <a:ext cx="2190750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pic>
        <p:nvPicPr>
          <p:cNvPr id="425" name="Google Shape;42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735025"/>
            <a:ext cx="4916678" cy="33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pic>
        <p:nvPicPr>
          <p:cNvPr id="431" name="Google Shape;43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850" y="1761000"/>
            <a:ext cx="3007175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425" y="1735025"/>
            <a:ext cx="3072262" cy="33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pic>
        <p:nvPicPr>
          <p:cNvPr id="438" name="Google Shape;43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050" y="1749750"/>
            <a:ext cx="2427213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563" y="1749750"/>
            <a:ext cx="2273868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pic>
        <p:nvPicPr>
          <p:cNvPr id="445" name="Google Shape;4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50" y="1758100"/>
            <a:ext cx="3843250" cy="313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000" y="1735025"/>
            <a:ext cx="3563606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Heatmaps by intake locations - Dogs</a:t>
            </a:r>
            <a:endParaRPr/>
          </a:p>
        </p:txBody>
      </p:sp>
      <p:pic>
        <p:nvPicPr>
          <p:cNvPr id="452" name="Google Shape;45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45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sp>
        <p:nvSpPr>
          <p:cNvPr id="100" name="Google Shape;100;p1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Analysis - Project 1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Heatmaps by intake locations - Cats</a:t>
            </a:r>
            <a:endParaRPr/>
          </a:p>
        </p:txBody>
      </p:sp>
      <p:pic>
        <p:nvPicPr>
          <p:cNvPr id="458" name="Google Shape;45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45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Heatmaps by intake locations - Birds</a:t>
            </a:r>
            <a:endParaRPr/>
          </a:p>
        </p:txBody>
      </p:sp>
      <p:pic>
        <p:nvPicPr>
          <p:cNvPr id="464" name="Google Shape;46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45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Heatmaps by intake locations - Others</a:t>
            </a:r>
            <a:endParaRPr/>
          </a:p>
        </p:txBody>
      </p:sp>
      <p:pic>
        <p:nvPicPr>
          <p:cNvPr id="470" name="Google Shape;47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45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economics factors correlate with locations in intake data?</a:t>
            </a:r>
            <a:endParaRPr/>
          </a:p>
        </p:txBody>
      </p:sp>
      <p:pic>
        <p:nvPicPr>
          <p:cNvPr id="476" name="Google Shape;47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00" y="1461275"/>
            <a:ext cx="8039024" cy="30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there population density factors impacting intakes?</a:t>
            </a:r>
            <a:endParaRPr/>
          </a:p>
        </p:txBody>
      </p:sp>
      <p:pic>
        <p:nvPicPr>
          <p:cNvPr id="482" name="Google Shape;48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5550"/>
            <a:ext cx="8639175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https://www.kaggle.com/aaronschlegel/austin-animal-center-shelter-intakes-and-outcomes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70" y="2956075"/>
            <a:ext cx="8165961" cy="16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factors are most important in determining outcome type?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cats get adopted more frequently than dogs?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certain breeds get adopted more often than others? Does coat color affect adoption rates within breeds? 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wildlife fare with respect to domestic animals? How about non-cat/dog animals?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 wildlife to domestic animal types 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intake condition impact outcome? Do sick animals fare worse when it comes to adoption? 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age of animal affect outcome?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sex of animal affect outcome?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length of stay in shelter affect outcome?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general, what animals live the longest?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Animal Center Shelter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leads people to drop animals off?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economic factors (e.g. average income by zip code) correlate with locations in intake data? (requires blending)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there population density factors impacting intake rates? I.e. do animals get picked up more often in rural locations or dense urban locations? (requires blending)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extreme weather events correlate with spikes in intake? (requires blending)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there seasonal, monthly, or weekly patterns in intake volume?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we infer why random wildlife is showing up at animal shelters?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there trends in non-cat/dog animals showing up at shelters?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QUESTION: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factors impact whether animals get spayed/neutered?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cats get spayed/neutered more frequently than dogs?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older animals get spayed/neutered less frequently than younger animals?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outcome types affect neutering/spaying rates?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type/breed of animal is more commonly brought in already spayed/neutered?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